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2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2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9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2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7F9FBD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60613" y="1465729"/>
            <a:ext cx="10493188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60DA2E-43C0-431C-BCC8-0BABACAD0B8B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A4D71E-F002-45CE-BCAB-A4E81DF6D519}" type="slidenum">
              <a:rPr lang="ru-RU"/>
              <a:t/>
            </a:fld>
            <a:endParaRPr lang="ru-RU"/>
          </a:p>
        </p:txBody>
      </p:sp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1"/>
            <a:ext cx="105156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 hidden="0"/>
          <p:cNvSpPr/>
          <p:nvPr isPhoto="0" userDrawn="0"/>
        </p:nvSpPr>
        <p:spPr bwMode="auto">
          <a:xfrm>
            <a:off x="2486025" y="6115050"/>
            <a:ext cx="6858000" cy="528346"/>
          </a:xfrm>
          <a:prstGeom prst="roundRect">
            <a:avLst>
              <a:gd name="adj" fmla="val 16667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  <a:latin typeface="Bahnschrift SemiBold Condensed"/>
              </a:rPr>
              <a:t>2022-2023 учебный год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8" name="Прямоугольник 7" hidden="0"/>
          <p:cNvSpPr/>
          <p:nvPr isPhoto="0" userDrawn="0"/>
        </p:nvSpPr>
        <p:spPr bwMode="auto">
          <a:xfrm>
            <a:off x="-557217" y="5696335"/>
            <a:ext cx="11448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1">
                    <a:lumMod val="75000"/>
                  </a:schemeClr>
                </a:solidFill>
              </a:rPr>
              <a:t>МАОУ </a:t>
            </a:r>
            <a:r>
              <a:rPr lang="ru-RU" sz="2800">
                <a:solidFill>
                  <a:schemeClr val="accent1">
                    <a:lumMod val="75000"/>
                  </a:schemeClr>
                </a:solidFill>
              </a:rPr>
              <a:t>школы информационных технологий №26 города Липецка</a:t>
            </a:r>
            <a:endParaRPr/>
          </a:p>
        </p:txBody>
      </p:sp>
      <p:sp>
        <p:nvSpPr>
          <p:cNvPr id="3" name="Скругленный прямоугольник 2" hidden="0"/>
          <p:cNvSpPr/>
          <p:nvPr isPhoto="0" userDrawn="0"/>
        </p:nvSpPr>
        <p:spPr bwMode="auto">
          <a:xfrm>
            <a:off x="-154132" y="4467801"/>
            <a:ext cx="11805357" cy="178991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5400">
                <a:solidFill>
                  <a:schemeClr val="accent1">
                    <a:lumMod val="75000"/>
                  </a:schemeClr>
                </a:solidFill>
                <a:latin typeface="Bahnschrift"/>
              </a:rPr>
              <a:t>Благоустройство территории</a:t>
            </a:r>
            <a:endParaRPr lang="ru-RU" sz="5400">
              <a:solidFill>
                <a:schemeClr val="accent1">
                  <a:lumMod val="75000"/>
                </a:schemeClr>
              </a:solidFill>
              <a:latin typeface="Bahnschrift"/>
            </a:endParaRPr>
          </a:p>
        </p:txBody>
      </p:sp>
      <p:sp>
        <p:nvSpPr>
          <p:cNvPr id="7" name="Скругленный прямоугольник 6" hidden="0"/>
          <p:cNvSpPr/>
          <p:nvPr isPhoto="0" userDrawn="0"/>
        </p:nvSpPr>
        <p:spPr bwMode="auto">
          <a:xfrm rot="18980449">
            <a:off x="4684101" y="414704"/>
            <a:ext cx="5133975" cy="657225"/>
          </a:xfrm>
          <a:prstGeom prst="roundRect">
            <a:avLst>
              <a:gd name="adj" fmla="val 50000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16" hidden="0"/>
          <p:cNvGrpSpPr/>
          <p:nvPr isPhoto="0" userDrawn="0"/>
        </p:nvGrpSpPr>
        <p:grpSpPr bwMode="auto">
          <a:xfrm>
            <a:off x="2486025" y="882401"/>
            <a:ext cx="14478499" cy="1878637"/>
            <a:chOff x="2253908" y="1483688"/>
            <a:chExt cx="14478499" cy="1878637"/>
          </a:xfrm>
          <a:blipFill>
            <a:blip r:embed="rId2"/>
            <a:stretch/>
          </a:blipFill>
        </p:grpSpPr>
        <p:sp>
          <p:nvSpPr>
            <p:cNvPr id="11" name="Скругленный прямоугольник 10" hidden="0"/>
            <p:cNvSpPr/>
            <p:nvPr isPhoto="0" userDrawn="0"/>
          </p:nvSpPr>
          <p:spPr bwMode="auto">
            <a:xfrm rot="18980449">
              <a:off x="2253908" y="1483688"/>
              <a:ext cx="10372553" cy="657225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2" name="Группа 15" hidden="0"/>
            <p:cNvGrpSpPr/>
            <p:nvPr isPhoto="0" userDrawn="0"/>
          </p:nvGrpSpPr>
          <p:grpSpPr bwMode="auto">
            <a:xfrm>
              <a:off x="4563394" y="1715556"/>
              <a:ext cx="12169012" cy="1646768"/>
              <a:chOff x="5325394" y="2071454"/>
              <a:chExt cx="12169012" cy="1640247"/>
            </a:xfrm>
            <a:grpFill/>
          </p:grpSpPr>
          <p:sp>
            <p:nvSpPr>
              <p:cNvPr id="13" name="Скругленный прямоугольник 12" hidden="0"/>
              <p:cNvSpPr/>
              <p:nvPr isPhoto="0" userDrawn="0"/>
            </p:nvSpPr>
            <p:spPr bwMode="auto">
              <a:xfrm rot="18980449">
                <a:off x="9030052" y="2493762"/>
                <a:ext cx="8464355" cy="1217939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Скругленный прямоугольник 13" hidden="0"/>
              <p:cNvSpPr/>
              <p:nvPr isPhoto="0" userDrawn="0"/>
            </p:nvSpPr>
            <p:spPr bwMode="auto">
              <a:xfrm rot="18980449">
                <a:off x="7186931" y="2276608"/>
                <a:ext cx="8464355" cy="1217939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Скругленный прямоугольник 14" hidden="0"/>
              <p:cNvSpPr/>
              <p:nvPr isPhoto="0" userDrawn="0"/>
            </p:nvSpPr>
            <p:spPr bwMode="auto">
              <a:xfrm rot="18980449">
                <a:off x="5325394" y="2071454"/>
                <a:ext cx="8464355" cy="1217939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Рисунок 1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56623" y="312793"/>
            <a:ext cx="4010024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dist="5000" dir="2100000" sy="-100000" rotWithShape="0" algn="bl" stA="38000" endPos="28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 hidden="0"/>
          <p:cNvSpPr/>
          <p:nvPr isPhoto="0" userDrawn="0"/>
        </p:nvSpPr>
        <p:spPr bwMode="auto">
          <a:xfrm>
            <a:off x="760489" y="3659619"/>
            <a:ext cx="10320951" cy="632995"/>
          </a:xfrm>
          <a:prstGeom prst="roundRect">
            <a:avLst>
              <a:gd name="adj" fmla="val 16667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  <a:latin typeface="Bahnschrift"/>
              </a:rPr>
              <a:t>Территория школы: </a:t>
            </a:r>
            <a:r>
              <a:rPr lang="ru-RU" sz="3200">
                <a:solidFill>
                  <a:schemeClr val="tx1"/>
                </a:solidFill>
                <a:latin typeface="Bahnschrift"/>
              </a:rPr>
              <a:t>ограждения</a:t>
            </a:r>
            <a:endParaRPr lang="ru-RU" sz="3200">
              <a:solidFill>
                <a:schemeClr val="tx1"/>
              </a:solidFill>
              <a:latin typeface="Bahnschrift"/>
            </a:endParaRPr>
          </a:p>
        </p:txBody>
      </p:sp>
      <p:sp>
        <p:nvSpPr>
          <p:cNvPr id="12" name="Скругленный прямоугольник 11" hidden="0"/>
          <p:cNvSpPr/>
          <p:nvPr isPhoto="0" userDrawn="0"/>
        </p:nvSpPr>
        <p:spPr bwMode="auto">
          <a:xfrm>
            <a:off x="729644" y="196284"/>
            <a:ext cx="10424224" cy="645579"/>
          </a:xfrm>
          <a:prstGeom prst="roundRect">
            <a:avLst>
              <a:gd name="adj" fmla="val 16667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>
                <a:solidFill>
                  <a:schemeClr val="tx1"/>
                </a:solidFill>
                <a:latin typeface="Bahnschrift"/>
              </a:rPr>
              <a:t>Территория школы: асфальтовое </a:t>
            </a:r>
            <a:r>
              <a:rPr lang="ru-RU" sz="3600">
                <a:solidFill>
                  <a:schemeClr val="tx1"/>
                </a:solidFill>
                <a:latin typeface="Bahnschrift"/>
              </a:rPr>
              <a:t>покрытие</a:t>
            </a:r>
            <a:endParaRPr lang="ru-RU" sz="3600">
              <a:solidFill>
                <a:schemeClr val="tx1"/>
              </a:solidFill>
              <a:latin typeface="Bahnschrift"/>
            </a:endParaRPr>
          </a:p>
        </p:txBody>
      </p:sp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10271" y="4436198"/>
            <a:ext cx="3545844" cy="216377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768842" y="4436198"/>
            <a:ext cx="3176263" cy="216378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445252" y="4436198"/>
            <a:ext cx="3734453" cy="216378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1">
            <a:off x="1570775" y="943824"/>
            <a:ext cx="3313568" cy="248517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6419660" y="985447"/>
            <a:ext cx="3674954" cy="2465304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 hidden="0"/>
          <p:cNvSpPr/>
          <p:nvPr isPhoto="0" userDrawn="0"/>
        </p:nvSpPr>
        <p:spPr bwMode="auto">
          <a:xfrm>
            <a:off x="1252413" y="165659"/>
            <a:ext cx="9727895" cy="646331"/>
          </a:xfrm>
          <a:prstGeom prst="roundRect">
            <a:avLst>
              <a:gd name="adj" fmla="val 16667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>
                <a:solidFill>
                  <a:schemeClr val="tx1"/>
                </a:solidFill>
                <a:latin typeface="Bahnschrift"/>
              </a:rPr>
              <a:t>Физкультурно-спортивная зона </a:t>
            </a:r>
            <a:endParaRPr/>
          </a:p>
        </p:txBody>
      </p:sp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96263" y="899826"/>
            <a:ext cx="3210962" cy="168847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96264" y="2793425"/>
            <a:ext cx="3210962" cy="168168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003263" y="899826"/>
            <a:ext cx="3722466" cy="168847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55569" y="899827"/>
            <a:ext cx="3281424" cy="168847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8003263" y="2793425"/>
            <a:ext cx="3722466" cy="168168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4255568" y="2793425"/>
            <a:ext cx="3281424" cy="168168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Рисунок 10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1729263" y="4680232"/>
            <a:ext cx="3823368" cy="194196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Рисунок 11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6116361" y="4666651"/>
            <a:ext cx="3748135" cy="1955549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 hidden="0"/>
          <p:cNvSpPr/>
          <p:nvPr isPhoto="0" userDrawn="0"/>
        </p:nvSpPr>
        <p:spPr bwMode="auto">
          <a:xfrm>
            <a:off x="1298031" y="3862063"/>
            <a:ext cx="9595936" cy="602933"/>
          </a:xfrm>
          <a:prstGeom prst="roundRect">
            <a:avLst>
              <a:gd name="adj" fmla="val 16667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Bahnschrift"/>
              </a:rPr>
              <a:t>Хозяйственная зона</a:t>
            </a:r>
            <a:endParaRPr lang="ru-RU" sz="2800">
              <a:solidFill>
                <a:schemeClr val="tx1"/>
              </a:solidFill>
              <a:latin typeface="Bahnschrift"/>
            </a:endParaRPr>
          </a:p>
        </p:txBody>
      </p:sp>
      <p:sp>
        <p:nvSpPr>
          <p:cNvPr id="12" name="Скругленный прямоугольник 11" hidden="0"/>
          <p:cNvSpPr/>
          <p:nvPr isPhoto="0" userDrawn="0"/>
        </p:nvSpPr>
        <p:spPr bwMode="auto">
          <a:xfrm>
            <a:off x="1298031" y="208959"/>
            <a:ext cx="9498391" cy="613063"/>
          </a:xfrm>
          <a:prstGeom prst="roundRect">
            <a:avLst>
              <a:gd name="adj" fmla="val 16667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  <a:latin typeface="Bahnschrift"/>
              </a:rPr>
              <a:t>Здание школы</a:t>
            </a:r>
            <a:endParaRPr lang="ru-RU" sz="3200">
              <a:solidFill>
                <a:schemeClr val="tx1"/>
              </a:solidFill>
              <a:latin typeface="Bahnschrift"/>
            </a:endParaRPr>
          </a:p>
        </p:txBody>
      </p:sp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1">
            <a:off x="1581474" y="4739661"/>
            <a:ext cx="4228561" cy="194274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633491" y="4739662"/>
            <a:ext cx="3957472" cy="194273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344284" y="1155691"/>
            <a:ext cx="4702942" cy="222187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Рисунок 10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6816435" y="1155691"/>
            <a:ext cx="3979987" cy="2227365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 hidden="0"/>
          <p:cNvSpPr/>
          <p:nvPr isPhoto="0" userDrawn="0"/>
        </p:nvSpPr>
        <p:spPr bwMode="auto">
          <a:xfrm>
            <a:off x="1149790" y="316871"/>
            <a:ext cx="9877331" cy="646331"/>
          </a:xfrm>
          <a:prstGeom prst="roundRect">
            <a:avLst>
              <a:gd name="adj" fmla="val 16667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12884"/>
              </a:solidFill>
            </a:endParaRPr>
          </a:p>
          <a:p>
            <a:pPr algn="ctr">
              <a:defRPr/>
            </a:pPr>
            <a:r>
              <a:rPr lang="ru-RU" sz="4000">
                <a:solidFill>
                  <a:schemeClr val="tx1"/>
                </a:solidFill>
                <a:latin typeface="Bahnschrift"/>
              </a:rPr>
              <a:t>Без </a:t>
            </a:r>
            <a:r>
              <a:rPr lang="ru-RU" sz="4000">
                <a:solidFill>
                  <a:schemeClr val="tx1"/>
                </a:solidFill>
                <a:latin typeface="Bahnschrift"/>
              </a:rPr>
              <a:t>барьерная среда</a:t>
            </a:r>
            <a:endParaRPr/>
          </a:p>
          <a:p>
            <a:pPr algn="ctr">
              <a:defRPr/>
            </a:pPr>
            <a:endParaRPr lang="ru-RU" sz="2400">
              <a:solidFill>
                <a:schemeClr val="tx1"/>
              </a:solidFill>
              <a:latin typeface="Bahnschrift"/>
            </a:endParaRPr>
          </a:p>
        </p:txBody>
      </p:sp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481385" y="3698584"/>
            <a:ext cx="2976671" cy="2987714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  <a:softEdge rad="38100"/>
          </a:effectLst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179736" y="1138258"/>
            <a:ext cx="3186721" cy="2369676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  <a:softEdge rad="38100"/>
          </a:effectLst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2373779" y="1138258"/>
            <a:ext cx="3072428" cy="2369676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  <a:softEdge rad="38100"/>
          </a:effectLst>
        </p:spPr>
      </p:pic>
      <p:pic>
        <p:nvPicPr>
          <p:cNvPr id="11" name="Рисунок 10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7441282" y="3682989"/>
            <a:ext cx="2821412" cy="3018907"/>
          </a:xfrm>
          <a:prstGeom prst="rect">
            <a:avLst/>
          </a:prstGeom>
          <a:ln>
            <a:noFill/>
          </a:ln>
          <a:effectLst>
            <a:outerShdw blurRad="190500" rotWithShape="0" algn="tl">
              <a:srgbClr val="000000">
                <a:alpha val="70000"/>
              </a:srgbClr>
            </a:outerShdw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 hidden="0"/>
          <p:cNvSpPr/>
          <p:nvPr isPhoto="0" userDrawn="0"/>
        </p:nvSpPr>
        <p:spPr bwMode="auto">
          <a:xfrm>
            <a:off x="1564742" y="3433864"/>
            <a:ext cx="9062518" cy="664702"/>
          </a:xfrm>
          <a:prstGeom prst="roundRect">
            <a:avLst>
              <a:gd name="adj" fmla="val 16667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>
                <a:solidFill>
                  <a:schemeClr val="tx1"/>
                </a:solidFill>
                <a:latin typeface="Bahnschrift"/>
              </a:rPr>
              <a:t>Входы в здание</a:t>
            </a:r>
            <a:endParaRPr lang="ru-RU" sz="3600">
              <a:solidFill>
                <a:schemeClr val="tx1"/>
              </a:solidFill>
              <a:latin typeface="Bahnschrift"/>
            </a:endParaRPr>
          </a:p>
        </p:txBody>
      </p:sp>
      <p:sp>
        <p:nvSpPr>
          <p:cNvPr id="15" name="Скругленный прямоугольник 14" hidden="0"/>
          <p:cNvSpPr/>
          <p:nvPr isPhoto="0" userDrawn="0"/>
        </p:nvSpPr>
        <p:spPr bwMode="auto">
          <a:xfrm>
            <a:off x="1564741" y="263409"/>
            <a:ext cx="9062518" cy="636419"/>
          </a:xfrm>
          <a:prstGeom prst="roundRect">
            <a:avLst>
              <a:gd name="adj" fmla="val 16667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>
                <a:solidFill>
                  <a:schemeClr val="tx1"/>
                </a:solidFill>
                <a:latin typeface="Bahnschrift"/>
              </a:rPr>
              <a:t>Пластиковые </a:t>
            </a:r>
            <a:r>
              <a:rPr lang="ru-RU" sz="4400">
                <a:solidFill>
                  <a:schemeClr val="tx1"/>
                </a:solidFill>
                <a:latin typeface="Bahnschrift"/>
              </a:rPr>
              <a:t>окна</a:t>
            </a:r>
            <a:endParaRPr lang="ru-RU" sz="4400">
              <a:solidFill>
                <a:schemeClr val="tx1"/>
              </a:solidFill>
              <a:latin typeface="Bahnschrift"/>
            </a:endParaRPr>
          </a:p>
        </p:txBody>
      </p:sp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51666" y="1052947"/>
            <a:ext cx="3306014" cy="229985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201553" y="1052947"/>
            <a:ext cx="3812084" cy="229985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810308" y="1052947"/>
            <a:ext cx="2841074" cy="229985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Рисунок 12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256338" y="4248128"/>
            <a:ext cx="3249904" cy="251708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Рисунок 13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4530366" y="4248128"/>
            <a:ext cx="2782409" cy="251708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8299938" y="4253144"/>
            <a:ext cx="3351444" cy="2433394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 hidden="0"/>
          <p:cNvSpPr/>
          <p:nvPr isPhoto="0" userDrawn="0"/>
        </p:nvSpPr>
        <p:spPr bwMode="auto">
          <a:xfrm>
            <a:off x="2486025" y="6115050"/>
            <a:ext cx="6858000" cy="528346"/>
          </a:xfrm>
          <a:prstGeom prst="roundRect">
            <a:avLst>
              <a:gd name="adj" fmla="val 16667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  <a:latin typeface="Bahnschrift SemiBold Condensed"/>
              </a:rPr>
              <a:t>2021-2022 учебный год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8" name="Прямоугольник 7" hidden="0"/>
          <p:cNvSpPr/>
          <p:nvPr isPhoto="0" userDrawn="0"/>
        </p:nvSpPr>
        <p:spPr bwMode="auto">
          <a:xfrm>
            <a:off x="-557217" y="5696335"/>
            <a:ext cx="11448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1">
                    <a:lumMod val="75000"/>
                  </a:schemeClr>
                </a:solidFill>
              </a:rPr>
              <a:t>МАОУ </a:t>
            </a:r>
            <a:r>
              <a:rPr lang="ru-RU" sz="2800">
                <a:solidFill>
                  <a:schemeClr val="accent1">
                    <a:lumMod val="75000"/>
                  </a:schemeClr>
                </a:solidFill>
              </a:rPr>
              <a:t>школы информационных технологий №26 города Липецка</a:t>
            </a:r>
            <a:endParaRPr/>
          </a:p>
        </p:txBody>
      </p:sp>
      <p:sp>
        <p:nvSpPr>
          <p:cNvPr id="3" name="Скругленный прямоугольник 2" hidden="0"/>
          <p:cNvSpPr/>
          <p:nvPr isPhoto="0" userDrawn="0"/>
        </p:nvSpPr>
        <p:spPr bwMode="auto">
          <a:xfrm>
            <a:off x="-154132" y="4467801"/>
            <a:ext cx="11805357" cy="178991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5400">
                <a:solidFill>
                  <a:schemeClr val="accent1">
                    <a:lumMod val="75000"/>
                  </a:schemeClr>
                </a:solidFill>
                <a:latin typeface="Bahnschrift"/>
              </a:rPr>
              <a:t>Благоустройство территории</a:t>
            </a:r>
            <a:endParaRPr lang="ru-RU" sz="5400">
              <a:solidFill>
                <a:schemeClr val="accent1">
                  <a:lumMod val="75000"/>
                </a:schemeClr>
              </a:solidFill>
              <a:latin typeface="Bahnschrift"/>
            </a:endParaRPr>
          </a:p>
        </p:txBody>
      </p:sp>
      <p:sp>
        <p:nvSpPr>
          <p:cNvPr id="7" name="Скругленный прямоугольник 6" hidden="0"/>
          <p:cNvSpPr/>
          <p:nvPr isPhoto="0" userDrawn="0"/>
        </p:nvSpPr>
        <p:spPr bwMode="auto">
          <a:xfrm rot="18980449">
            <a:off x="4684101" y="414704"/>
            <a:ext cx="5133975" cy="657225"/>
          </a:xfrm>
          <a:prstGeom prst="roundRect">
            <a:avLst>
              <a:gd name="adj" fmla="val 50000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16" hidden="0"/>
          <p:cNvGrpSpPr/>
          <p:nvPr isPhoto="0" userDrawn="0"/>
        </p:nvGrpSpPr>
        <p:grpSpPr bwMode="auto">
          <a:xfrm>
            <a:off x="2486025" y="882401"/>
            <a:ext cx="14478499" cy="1878637"/>
            <a:chOff x="2253908" y="1483688"/>
            <a:chExt cx="14478499" cy="1878637"/>
          </a:xfrm>
          <a:blipFill>
            <a:blip r:embed="rId2"/>
            <a:stretch/>
          </a:blipFill>
        </p:grpSpPr>
        <p:sp>
          <p:nvSpPr>
            <p:cNvPr id="11" name="Скругленный прямоугольник 10" hidden="0"/>
            <p:cNvSpPr/>
            <p:nvPr isPhoto="0" userDrawn="0"/>
          </p:nvSpPr>
          <p:spPr bwMode="auto">
            <a:xfrm rot="18980449">
              <a:off x="2253908" y="1483688"/>
              <a:ext cx="10372553" cy="657225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2" name="Группа 15" hidden="0"/>
            <p:cNvGrpSpPr/>
            <p:nvPr isPhoto="0" userDrawn="0"/>
          </p:nvGrpSpPr>
          <p:grpSpPr bwMode="auto">
            <a:xfrm>
              <a:off x="4563394" y="1715556"/>
              <a:ext cx="12169012" cy="1646768"/>
              <a:chOff x="5325394" y="2071454"/>
              <a:chExt cx="12169012" cy="1640247"/>
            </a:xfrm>
            <a:grpFill/>
          </p:grpSpPr>
          <p:sp>
            <p:nvSpPr>
              <p:cNvPr id="13" name="Скругленный прямоугольник 12" hidden="0"/>
              <p:cNvSpPr/>
              <p:nvPr isPhoto="0" userDrawn="0"/>
            </p:nvSpPr>
            <p:spPr bwMode="auto">
              <a:xfrm rot="18980449">
                <a:off x="9030052" y="2493762"/>
                <a:ext cx="8464355" cy="1217939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Скругленный прямоугольник 13" hidden="0"/>
              <p:cNvSpPr/>
              <p:nvPr isPhoto="0" userDrawn="0"/>
            </p:nvSpPr>
            <p:spPr bwMode="auto">
              <a:xfrm rot="18980449">
                <a:off x="7186931" y="2276608"/>
                <a:ext cx="8464355" cy="1217939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Скругленный прямоугольник 14" hidden="0"/>
              <p:cNvSpPr/>
              <p:nvPr isPhoto="0" userDrawn="0"/>
            </p:nvSpPr>
            <p:spPr bwMode="auto">
              <a:xfrm rot="18980449">
                <a:off x="5325394" y="2071454"/>
                <a:ext cx="8464355" cy="1217939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Рисунок 1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56623" y="312793"/>
            <a:ext cx="4010024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dist="5000" dir="2100000" sy="-100000" rotWithShape="0" algn="bl" stA="38000" endPos="28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grpFill/>
        <a:ln>
          <a:solidFill>
            <a:schemeClr val="accent1">
              <a:shade val="50000"/>
              <a:alpha val="0"/>
            </a:schemeClr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0</Words>
  <Application>R7-Office/7.0.1.62</Application>
  <DocSecurity>0</DocSecurity>
  <PresentationFormat>Широкоэкранный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Windows</dc:creator>
  <cp:keywords/>
  <dc:description/>
  <dc:identifier/>
  <dc:language/>
  <cp:lastModifiedBy>Юрий Дубинин</cp:lastModifiedBy>
  <cp:revision>21</cp:revision>
  <dcterms:created xsi:type="dcterms:W3CDTF">2020-08-06T15:09:47Z</dcterms:created>
  <dcterms:modified xsi:type="dcterms:W3CDTF">2022-07-18T08:57:00Z</dcterms:modified>
  <cp:category/>
  <cp:contentStatus/>
  <cp:version/>
</cp:coreProperties>
</file>